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99" d="100"/>
          <a:sy n="99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Grafi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Grafi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85800" y="1597680"/>
            <a:ext cx="7771680" cy="5109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Grafik 69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71" name="Grafik 70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1597680"/>
            <a:ext cx="7771680" cy="5109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1680" cy="1101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-72000" y="-144000"/>
            <a:ext cx="9411840" cy="5356440"/>
          </a:xfrm>
          <a:prstGeom prst="rect">
            <a:avLst/>
          </a:prstGeom>
          <a:solidFill>
            <a:srgbClr val="000000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73" name="Picture 5"/>
          <p:cNvPicPr/>
          <p:nvPr/>
        </p:nvPicPr>
        <p:blipFill>
          <a:blip r:embed="rId2"/>
          <a:stretch/>
        </p:blipFill>
        <p:spPr>
          <a:xfrm>
            <a:off x="186840" y="-1044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74" name="CustomShape 2"/>
          <p:cNvSpPr/>
          <p:nvPr/>
        </p:nvSpPr>
        <p:spPr>
          <a:xfrm>
            <a:off x="2504520" y="166320"/>
            <a:ext cx="206676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3"/>
          <p:cNvSpPr/>
          <p:nvPr/>
        </p:nvSpPr>
        <p:spPr>
          <a:xfrm rot="10800000">
            <a:off x="4212720" y="470160"/>
            <a:ext cx="89640" cy="486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76" name="Picture 10"/>
          <p:cNvPicPr/>
          <p:nvPr/>
        </p:nvPicPr>
        <p:blipFill>
          <a:blip r:embed="rId3"/>
          <a:stretch/>
        </p:blipFill>
        <p:spPr>
          <a:xfrm>
            <a:off x="786744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77" name="CustomShape 4"/>
          <p:cNvSpPr/>
          <p:nvPr/>
        </p:nvSpPr>
        <p:spPr>
          <a:xfrm>
            <a:off x="8105760" y="201600"/>
            <a:ext cx="1370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CustomShape 5"/>
          <p:cNvSpPr/>
          <p:nvPr/>
        </p:nvSpPr>
        <p:spPr>
          <a:xfrm>
            <a:off x="186480" y="997200"/>
            <a:ext cx="2117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Derzeit beliebt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6"/>
          <p:cNvSpPr/>
          <p:nvPr/>
        </p:nvSpPr>
        <p:spPr>
          <a:xfrm>
            <a:off x="216360" y="2430720"/>
            <a:ext cx="25192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Top Auswahl für dich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7"/>
          <p:cNvSpPr/>
          <p:nvPr/>
        </p:nvSpPr>
        <p:spPr>
          <a:xfrm>
            <a:off x="186840" y="3703320"/>
            <a:ext cx="19728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Neuerscheinungen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Picture 17"/>
          <p:cNvPicPr/>
          <p:nvPr/>
        </p:nvPicPr>
        <p:blipFill>
          <a:blip r:embed="rId4"/>
          <a:stretch/>
        </p:blipFill>
        <p:spPr>
          <a:xfrm>
            <a:off x="329040" y="1366560"/>
            <a:ext cx="660240" cy="1026360"/>
          </a:xfrm>
          <a:prstGeom prst="rect">
            <a:avLst/>
          </a:prstGeom>
          <a:ln>
            <a:noFill/>
          </a:ln>
        </p:spPr>
      </p:pic>
      <p:pic>
        <p:nvPicPr>
          <p:cNvPr id="82" name="Picture 19"/>
          <p:cNvPicPr/>
          <p:nvPr/>
        </p:nvPicPr>
        <p:blipFill>
          <a:blip r:embed="rId5"/>
          <a:stretch/>
        </p:blipFill>
        <p:spPr>
          <a:xfrm>
            <a:off x="1587600" y="1406520"/>
            <a:ext cx="670320" cy="946440"/>
          </a:xfrm>
          <a:prstGeom prst="rect">
            <a:avLst/>
          </a:prstGeom>
          <a:ln>
            <a:noFill/>
          </a:ln>
        </p:spPr>
      </p:pic>
      <p:pic>
        <p:nvPicPr>
          <p:cNvPr id="83" name="Picture 21"/>
          <p:cNvPicPr/>
          <p:nvPr/>
        </p:nvPicPr>
        <p:blipFill>
          <a:blip r:embed="rId6"/>
          <a:stretch/>
        </p:blipFill>
        <p:spPr>
          <a:xfrm>
            <a:off x="2819880" y="1366560"/>
            <a:ext cx="669240" cy="1026360"/>
          </a:xfrm>
          <a:prstGeom prst="rect">
            <a:avLst/>
          </a:prstGeom>
          <a:ln>
            <a:noFill/>
          </a:ln>
        </p:spPr>
      </p:pic>
      <p:pic>
        <p:nvPicPr>
          <p:cNvPr id="84" name="Picture 23"/>
          <p:cNvPicPr/>
          <p:nvPr/>
        </p:nvPicPr>
        <p:blipFill>
          <a:blip r:embed="rId7"/>
          <a:stretch/>
        </p:blipFill>
        <p:spPr>
          <a:xfrm>
            <a:off x="6561000" y="2698920"/>
            <a:ext cx="731520" cy="1026360"/>
          </a:xfrm>
          <a:prstGeom prst="rect">
            <a:avLst/>
          </a:prstGeom>
          <a:ln>
            <a:noFill/>
          </a:ln>
        </p:spPr>
      </p:pic>
      <p:pic>
        <p:nvPicPr>
          <p:cNvPr id="85" name="Picture 25"/>
          <p:cNvPicPr/>
          <p:nvPr/>
        </p:nvPicPr>
        <p:blipFill>
          <a:blip r:embed="rId8"/>
          <a:stretch/>
        </p:blipFill>
        <p:spPr>
          <a:xfrm>
            <a:off x="5292000" y="1395720"/>
            <a:ext cx="736920" cy="1033560"/>
          </a:xfrm>
          <a:prstGeom prst="rect">
            <a:avLst/>
          </a:prstGeom>
          <a:ln>
            <a:noFill/>
          </a:ln>
        </p:spPr>
      </p:pic>
      <p:pic>
        <p:nvPicPr>
          <p:cNvPr id="86" name="Picture 27"/>
          <p:cNvPicPr/>
          <p:nvPr/>
        </p:nvPicPr>
        <p:blipFill>
          <a:blip r:embed="rId9"/>
          <a:stretch/>
        </p:blipFill>
        <p:spPr>
          <a:xfrm>
            <a:off x="6500880" y="1368000"/>
            <a:ext cx="770760" cy="1026360"/>
          </a:xfrm>
          <a:prstGeom prst="rect">
            <a:avLst/>
          </a:prstGeom>
          <a:ln>
            <a:noFill/>
          </a:ln>
        </p:spPr>
      </p:pic>
      <p:pic>
        <p:nvPicPr>
          <p:cNvPr id="87" name="Picture 29"/>
          <p:cNvPicPr/>
          <p:nvPr/>
        </p:nvPicPr>
        <p:blipFill>
          <a:blip r:embed="rId10"/>
          <a:stretch/>
        </p:blipFill>
        <p:spPr>
          <a:xfrm>
            <a:off x="4051800" y="1366560"/>
            <a:ext cx="736920" cy="1026360"/>
          </a:xfrm>
          <a:prstGeom prst="rect">
            <a:avLst/>
          </a:prstGeom>
          <a:ln>
            <a:noFill/>
          </a:ln>
        </p:spPr>
      </p:pic>
      <p:pic>
        <p:nvPicPr>
          <p:cNvPr id="89" name="Picture 33"/>
          <p:cNvPicPr/>
          <p:nvPr/>
        </p:nvPicPr>
        <p:blipFill>
          <a:blip r:embed="rId11"/>
          <a:stretch/>
        </p:blipFill>
        <p:spPr>
          <a:xfrm>
            <a:off x="384480" y="2779560"/>
            <a:ext cx="594360" cy="913680"/>
          </a:xfrm>
          <a:prstGeom prst="rect">
            <a:avLst/>
          </a:prstGeom>
          <a:ln>
            <a:noFill/>
          </a:ln>
        </p:spPr>
      </p:pic>
      <p:pic>
        <p:nvPicPr>
          <p:cNvPr id="90" name="Picture 35"/>
          <p:cNvPicPr/>
          <p:nvPr/>
        </p:nvPicPr>
        <p:blipFill>
          <a:blip r:embed="rId12"/>
          <a:stretch/>
        </p:blipFill>
        <p:spPr>
          <a:xfrm>
            <a:off x="1632240" y="2774160"/>
            <a:ext cx="620280" cy="885600"/>
          </a:xfrm>
          <a:prstGeom prst="rect">
            <a:avLst/>
          </a:prstGeom>
          <a:ln>
            <a:noFill/>
          </a:ln>
        </p:spPr>
      </p:pic>
      <p:pic>
        <p:nvPicPr>
          <p:cNvPr id="91" name="Picture 37"/>
          <p:cNvPicPr/>
          <p:nvPr/>
        </p:nvPicPr>
        <p:blipFill>
          <a:blip r:embed="rId13"/>
          <a:stretch/>
        </p:blipFill>
        <p:spPr>
          <a:xfrm>
            <a:off x="2844360" y="2793600"/>
            <a:ext cx="630360" cy="865800"/>
          </a:xfrm>
          <a:prstGeom prst="rect">
            <a:avLst/>
          </a:prstGeom>
          <a:ln>
            <a:noFill/>
          </a:ln>
        </p:spPr>
      </p:pic>
      <p:pic>
        <p:nvPicPr>
          <p:cNvPr id="92" name="Picture 39"/>
          <p:cNvPicPr/>
          <p:nvPr/>
        </p:nvPicPr>
        <p:blipFill>
          <a:blip r:embed="rId14"/>
          <a:stretch/>
        </p:blipFill>
        <p:spPr>
          <a:xfrm>
            <a:off x="4110840" y="2773440"/>
            <a:ext cx="618480" cy="877320"/>
          </a:xfrm>
          <a:prstGeom prst="rect">
            <a:avLst/>
          </a:prstGeom>
          <a:ln>
            <a:noFill/>
          </a:ln>
        </p:spPr>
      </p:pic>
      <p:pic>
        <p:nvPicPr>
          <p:cNvPr id="93" name="Picture 41"/>
          <p:cNvPicPr/>
          <p:nvPr/>
        </p:nvPicPr>
        <p:blipFill>
          <a:blip r:embed="rId15"/>
          <a:stretch/>
        </p:blipFill>
        <p:spPr>
          <a:xfrm>
            <a:off x="5380200" y="2745360"/>
            <a:ext cx="673560" cy="961920"/>
          </a:xfrm>
          <a:prstGeom prst="rect">
            <a:avLst/>
          </a:prstGeom>
          <a:ln>
            <a:noFill/>
          </a:ln>
        </p:spPr>
      </p:pic>
      <p:pic>
        <p:nvPicPr>
          <p:cNvPr id="95" name="Picture 49"/>
          <p:cNvPicPr/>
          <p:nvPr/>
        </p:nvPicPr>
        <p:blipFill>
          <a:blip r:embed="rId16"/>
          <a:stretch/>
        </p:blipFill>
        <p:spPr>
          <a:xfrm>
            <a:off x="324360" y="4080240"/>
            <a:ext cx="703080" cy="851400"/>
          </a:xfrm>
          <a:prstGeom prst="rect">
            <a:avLst/>
          </a:prstGeom>
          <a:ln>
            <a:noFill/>
          </a:ln>
        </p:spPr>
      </p:pic>
      <p:pic>
        <p:nvPicPr>
          <p:cNvPr id="96" name="Picture 51"/>
          <p:cNvPicPr/>
          <p:nvPr/>
        </p:nvPicPr>
        <p:blipFill>
          <a:blip r:embed="rId17"/>
          <a:stretch/>
        </p:blipFill>
        <p:spPr>
          <a:xfrm>
            <a:off x="1635480" y="4089240"/>
            <a:ext cx="622080" cy="873000"/>
          </a:xfrm>
          <a:prstGeom prst="rect">
            <a:avLst/>
          </a:prstGeom>
          <a:ln>
            <a:noFill/>
          </a:ln>
        </p:spPr>
      </p:pic>
      <p:pic>
        <p:nvPicPr>
          <p:cNvPr id="97" name="Picture 53"/>
          <p:cNvPicPr/>
          <p:nvPr/>
        </p:nvPicPr>
        <p:blipFill>
          <a:blip r:embed="rId18"/>
          <a:stretch/>
        </p:blipFill>
        <p:spPr>
          <a:xfrm>
            <a:off x="2849400" y="4140360"/>
            <a:ext cx="620280" cy="800640"/>
          </a:xfrm>
          <a:prstGeom prst="rect">
            <a:avLst/>
          </a:prstGeom>
          <a:ln>
            <a:noFill/>
          </a:ln>
        </p:spPr>
      </p:pic>
      <p:pic>
        <p:nvPicPr>
          <p:cNvPr id="98" name="Picture 55"/>
          <p:cNvPicPr/>
          <p:nvPr/>
        </p:nvPicPr>
        <p:blipFill>
          <a:blip r:embed="rId19"/>
          <a:stretch/>
        </p:blipFill>
        <p:spPr>
          <a:xfrm>
            <a:off x="4109400" y="4057200"/>
            <a:ext cx="618480" cy="920160"/>
          </a:xfrm>
          <a:prstGeom prst="rect">
            <a:avLst/>
          </a:prstGeom>
          <a:ln>
            <a:solidFill>
              <a:srgbClr val="FFFFCC"/>
            </a:solidFill>
          </a:ln>
        </p:spPr>
      </p:pic>
      <p:pic>
        <p:nvPicPr>
          <p:cNvPr id="99" name="Picture 57"/>
          <p:cNvPicPr/>
          <p:nvPr/>
        </p:nvPicPr>
        <p:blipFill>
          <a:blip r:embed="rId20"/>
          <a:stretch/>
        </p:blipFill>
        <p:spPr>
          <a:xfrm>
            <a:off x="5406480" y="4045680"/>
            <a:ext cx="620640" cy="87084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00" name="Picture 59"/>
          <p:cNvPicPr/>
          <p:nvPr/>
        </p:nvPicPr>
        <p:blipFill>
          <a:blip r:embed="rId21"/>
          <a:stretch/>
        </p:blipFill>
        <p:spPr>
          <a:xfrm>
            <a:off x="6721560" y="4089600"/>
            <a:ext cx="618120" cy="876960"/>
          </a:xfrm>
          <a:prstGeom prst="rect">
            <a:avLst/>
          </a:prstGeom>
          <a:ln>
            <a:noFill/>
          </a:ln>
        </p:spPr>
      </p:pic>
      <p:pic>
        <p:nvPicPr>
          <p:cNvPr id="102" name="Picture 27"/>
          <p:cNvPicPr/>
          <p:nvPr/>
        </p:nvPicPr>
        <p:blipFill>
          <a:blip r:embed="rId9"/>
          <a:stretch/>
        </p:blipFill>
        <p:spPr>
          <a:xfrm>
            <a:off x="6500880" y="1368000"/>
            <a:ext cx="770760" cy="102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62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Bürkle (bü)</a:t>
            </a:r>
          </a:p>
        </p:txBody>
      </p:sp>
      <p:pic>
        <p:nvPicPr>
          <p:cNvPr id="165" name="Grafik 164"/>
          <p:cNvPicPr/>
          <p:nvPr/>
        </p:nvPicPr>
        <p:blipFill>
          <a:blip r:embed="rId4"/>
          <a:stretch/>
        </p:blipFill>
        <p:spPr>
          <a:xfrm>
            <a:off x="4176000" y="36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69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70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576000" y="3456000"/>
            <a:ext cx="266400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Habermann (hab)</a:t>
            </a:r>
          </a:p>
        </p:txBody>
      </p:sp>
      <p:pic>
        <p:nvPicPr>
          <p:cNvPr id="172" name="Grafik 171"/>
          <p:cNvPicPr/>
          <p:nvPr/>
        </p:nvPicPr>
        <p:blipFill>
          <a:blip r:embed="rId4"/>
          <a:stretch/>
        </p:blipFill>
        <p:spPr>
          <a:xfrm>
            <a:off x="4248360" y="0"/>
            <a:ext cx="3311280" cy="496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76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77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Riedinger (rie)</a:t>
            </a:r>
          </a:p>
        </p:txBody>
      </p:sp>
      <p:pic>
        <p:nvPicPr>
          <p:cNvPr id="179" name="Grafik 178"/>
          <p:cNvPicPr/>
          <p:nvPr/>
        </p:nvPicPr>
        <p:blipFill>
          <a:blip r:embed="rId4"/>
          <a:stretch/>
        </p:blipFill>
        <p:spPr>
          <a:xfrm>
            <a:off x="4176000" y="0"/>
            <a:ext cx="3311280" cy="496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83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576000" y="3456000"/>
            <a:ext cx="280800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Eichelberger (eich)</a:t>
            </a:r>
          </a:p>
        </p:txBody>
      </p:sp>
      <p:pic>
        <p:nvPicPr>
          <p:cNvPr id="186" name="Grafik 185"/>
          <p:cNvPicPr/>
          <p:nvPr/>
        </p:nvPicPr>
        <p:blipFill>
          <a:blip r:embed="rId4"/>
          <a:stretch/>
        </p:blipFill>
        <p:spPr>
          <a:xfrm>
            <a:off x="4320000" y="0"/>
            <a:ext cx="343224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90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Schneyer (schn)</a:t>
            </a:r>
          </a:p>
        </p:txBody>
      </p:sp>
      <p:pic>
        <p:nvPicPr>
          <p:cNvPr id="193" name="Grafik 192"/>
          <p:cNvPicPr/>
          <p:nvPr/>
        </p:nvPicPr>
        <p:blipFill>
          <a:blip r:embed="rId4"/>
          <a:stretch/>
        </p:blipFill>
        <p:spPr>
          <a:xfrm>
            <a:off x="4104000" y="35640"/>
            <a:ext cx="3383640" cy="50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97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98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Sellnau (sel)</a:t>
            </a:r>
          </a:p>
        </p:txBody>
      </p:sp>
      <p:pic>
        <p:nvPicPr>
          <p:cNvPr id="200" name="Grafik 199"/>
          <p:cNvPicPr/>
          <p:nvPr/>
        </p:nvPicPr>
        <p:blipFill>
          <a:blip r:embed="rId4"/>
          <a:stretch/>
        </p:blipFill>
        <p:spPr>
          <a:xfrm>
            <a:off x="3960360" y="144000"/>
            <a:ext cx="3311280" cy="496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204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Seiler (sei)</a:t>
            </a:r>
          </a:p>
        </p:txBody>
      </p:sp>
      <p:pic>
        <p:nvPicPr>
          <p:cNvPr id="207" name="Grafik 206"/>
          <p:cNvPicPr/>
          <p:nvPr/>
        </p:nvPicPr>
        <p:blipFill>
          <a:blip r:embed="rId4"/>
          <a:stretch/>
        </p:blipFill>
        <p:spPr>
          <a:xfrm>
            <a:off x="4032000" y="144000"/>
            <a:ext cx="3284280" cy="492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211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Geisler (ge)</a:t>
            </a:r>
          </a:p>
        </p:txBody>
      </p:sp>
      <p:pic>
        <p:nvPicPr>
          <p:cNvPr id="214" name="Grafik 213"/>
          <p:cNvPicPr/>
          <p:nvPr/>
        </p:nvPicPr>
        <p:blipFill>
          <a:blip r:embed="rId4"/>
          <a:stretch/>
        </p:blipFill>
        <p:spPr>
          <a:xfrm>
            <a:off x="3962520" y="3240"/>
            <a:ext cx="3309120" cy="496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218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219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Baumgratz (bg)</a:t>
            </a:r>
          </a:p>
        </p:txBody>
      </p:sp>
      <p:pic>
        <p:nvPicPr>
          <p:cNvPr id="221" name="Grafik 220"/>
          <p:cNvPicPr/>
          <p:nvPr/>
        </p:nvPicPr>
        <p:blipFill>
          <a:blip r:embed="rId4"/>
          <a:stretch/>
        </p:blipFill>
        <p:spPr>
          <a:xfrm>
            <a:off x="3803760" y="166680"/>
            <a:ext cx="3323880" cy="498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225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226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Falk (fa)</a:t>
            </a:r>
          </a:p>
        </p:txBody>
      </p:sp>
      <p:pic>
        <p:nvPicPr>
          <p:cNvPr id="228" name="Grafik 227"/>
          <p:cNvPicPr/>
          <p:nvPr/>
        </p:nvPicPr>
        <p:blipFill>
          <a:blip r:embed="rId4"/>
          <a:stretch/>
        </p:blipFill>
        <p:spPr>
          <a:xfrm>
            <a:off x="4057200" y="72000"/>
            <a:ext cx="3263400" cy="489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06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Grafik 107"/>
          <p:cNvPicPr/>
          <p:nvPr/>
        </p:nvPicPr>
        <p:blipFill>
          <a:blip r:embed="rId4"/>
          <a:stretch/>
        </p:blipFill>
        <p:spPr>
          <a:xfrm>
            <a:off x="3888000" y="143640"/>
            <a:ext cx="3311640" cy="4968000"/>
          </a:xfrm>
          <a:prstGeom prst="rect">
            <a:avLst/>
          </a:prstGeom>
          <a:ln>
            <a:noFill/>
          </a:ln>
        </p:spPr>
      </p:pic>
      <p:sp>
        <p:nvSpPr>
          <p:cNvPr id="109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Nagel (na)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13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14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Baumann (bau)</a:t>
            </a:r>
          </a:p>
        </p:txBody>
      </p:sp>
      <p:pic>
        <p:nvPicPr>
          <p:cNvPr id="116" name="Grafik 115"/>
          <p:cNvPicPr/>
          <p:nvPr/>
        </p:nvPicPr>
        <p:blipFill>
          <a:blip r:embed="rId4"/>
          <a:stretch/>
        </p:blipFill>
        <p:spPr>
          <a:xfrm>
            <a:off x="4203360" y="180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20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Kiefer (kie)</a:t>
            </a:r>
          </a:p>
        </p:txBody>
      </p:sp>
      <p:pic>
        <p:nvPicPr>
          <p:cNvPr id="123" name="Grafik 122"/>
          <p:cNvPicPr/>
          <p:nvPr/>
        </p:nvPicPr>
        <p:blipFill>
          <a:blip r:embed="rId4"/>
          <a:stretch/>
        </p:blipFill>
        <p:spPr>
          <a:xfrm>
            <a:off x="4203360" y="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27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28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Bettendorf (ul)</a:t>
            </a:r>
          </a:p>
        </p:txBody>
      </p:sp>
      <p:pic>
        <p:nvPicPr>
          <p:cNvPr id="130" name="Grafik 129"/>
          <p:cNvPicPr/>
          <p:nvPr/>
        </p:nvPicPr>
        <p:blipFill>
          <a:blip r:embed="rId4"/>
          <a:stretch/>
        </p:blipFill>
        <p:spPr>
          <a:xfrm>
            <a:off x="4104000" y="180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34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576000" y="3456000"/>
            <a:ext cx="288000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Menzemer (menz)</a:t>
            </a:r>
          </a:p>
        </p:txBody>
      </p:sp>
      <p:pic>
        <p:nvPicPr>
          <p:cNvPr id="137" name="Grafik 136"/>
          <p:cNvPicPr/>
          <p:nvPr/>
        </p:nvPicPr>
        <p:blipFill>
          <a:blip r:embed="rId4"/>
          <a:stretch/>
        </p:blipFill>
        <p:spPr>
          <a:xfrm>
            <a:off x="4032000" y="180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41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Herr Ditchen (dit)</a:t>
            </a:r>
          </a:p>
        </p:txBody>
      </p:sp>
      <p:pic>
        <p:nvPicPr>
          <p:cNvPr id="144" name="Grafik 143"/>
          <p:cNvPicPr/>
          <p:nvPr/>
        </p:nvPicPr>
        <p:blipFill>
          <a:blip r:embed="rId4"/>
          <a:stretch/>
        </p:blipFill>
        <p:spPr>
          <a:xfrm>
            <a:off x="4104000" y="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48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Bublinski (bu)</a:t>
            </a:r>
          </a:p>
        </p:txBody>
      </p:sp>
      <p:pic>
        <p:nvPicPr>
          <p:cNvPr id="151" name="Grafik 150"/>
          <p:cNvPicPr/>
          <p:nvPr/>
        </p:nvPicPr>
        <p:blipFill>
          <a:blip r:embed="rId4"/>
          <a:stretch/>
        </p:blipFill>
        <p:spPr>
          <a:xfrm>
            <a:off x="4131360" y="36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5"/>
          <p:cNvPicPr/>
          <p:nvPr/>
        </p:nvPicPr>
        <p:blipFill>
          <a:blip r:embed="rId2"/>
          <a:stretch/>
        </p:blipFill>
        <p:spPr>
          <a:xfrm>
            <a:off x="186840" y="-10800"/>
            <a:ext cx="2379960" cy="76608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2504520" y="166680"/>
            <a:ext cx="2066760" cy="29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Durchsuchen 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 rot="10800000">
            <a:off x="3780720" y="397800"/>
            <a:ext cx="89640" cy="482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55" name="Picture 10"/>
          <p:cNvPicPr/>
          <p:nvPr/>
        </p:nvPicPr>
        <p:blipFill>
          <a:blip r:embed="rId3"/>
          <a:stretch/>
        </p:blipFill>
        <p:spPr>
          <a:xfrm>
            <a:off x="7867800" y="240840"/>
            <a:ext cx="237240" cy="237240"/>
          </a:xfrm>
          <a:prstGeom prst="rect">
            <a:avLst/>
          </a:prstGeom>
          <a:ln>
            <a:noFill/>
          </a:ln>
        </p:spPr>
      </p:pic>
      <p:sp>
        <p:nvSpPr>
          <p:cNvPr id="156" name="CustomShape 3"/>
          <p:cNvSpPr/>
          <p:nvPr/>
        </p:nvSpPr>
        <p:spPr>
          <a:xfrm>
            <a:off x="8105760" y="201600"/>
            <a:ext cx="137088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/>
          <a:lstStyle/>
          <a:p>
            <a:pPr>
              <a:lnSpc>
                <a:spcPct val="100000"/>
              </a:lnSpc>
            </a:pPr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Suche</a:t>
            </a:r>
            <a:endParaRPr lang="de-DE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4"/>
          <p:cNvSpPr/>
          <p:nvPr/>
        </p:nvSpPr>
        <p:spPr>
          <a:xfrm>
            <a:off x="576000" y="3456000"/>
            <a:ext cx="2375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Frau Weiß (wei)</a:t>
            </a:r>
          </a:p>
        </p:txBody>
      </p:sp>
      <p:pic>
        <p:nvPicPr>
          <p:cNvPr id="158" name="Grafik 157"/>
          <p:cNvPicPr/>
          <p:nvPr/>
        </p:nvPicPr>
        <p:blipFill>
          <a:blip r:embed="rId4"/>
          <a:stretch/>
        </p:blipFill>
        <p:spPr>
          <a:xfrm>
            <a:off x="4347360" y="360"/>
            <a:ext cx="342828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Bildschirmpräsentation (16:9)</PresentationFormat>
  <Paragraphs>59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Symbol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alf-presse</dc:creator>
  <cp:lastModifiedBy>Jule Sellnau</cp:lastModifiedBy>
  <cp:revision>19</cp:revision>
  <cp:lastPrinted>2026-07-08T11:32:41Z</cp:lastPrinted>
  <dcterms:created xsi:type="dcterms:W3CDTF">2020-03-16T15:39:18Z</dcterms:created>
  <dcterms:modified xsi:type="dcterms:W3CDTF">2026-07-08T15:39:00Z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Bildschirmpräsentation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